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96B2F-ECDB-46F7-8767-E20BDFC00C5E}" v="31" dt="2023-11-18T04:26:12.97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50" d="100"/>
          <a:sy n="50" d="100"/>
        </p:scale>
        <p:origin x="75" y="61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ta ghildyal" userId="e6b80a6c445563f8" providerId="LiveId" clId="{2C596B2F-ECDB-46F7-8767-E20BDFC00C5E}"/>
    <pc:docChg chg="undo custSel addSld delSld modSld sldOrd">
      <pc:chgData name="nandita ghildyal" userId="e6b80a6c445563f8" providerId="LiveId" clId="{2C596B2F-ECDB-46F7-8767-E20BDFC00C5E}" dt="2023-11-18T04:27:51.694" v="2194" actId="20577"/>
      <pc:docMkLst>
        <pc:docMk/>
      </pc:docMkLst>
      <pc:sldChg chg="delSp modSp mod">
        <pc:chgData name="nandita ghildyal" userId="e6b80a6c445563f8" providerId="LiveId" clId="{2C596B2F-ECDB-46F7-8767-E20BDFC00C5E}" dt="2023-11-18T04:05:15.355" v="1225" actId="478"/>
        <pc:sldMkLst>
          <pc:docMk/>
          <pc:sldMk cId="4041433082" sldId="256"/>
        </pc:sldMkLst>
        <pc:spChg chg="mod">
          <ac:chgData name="nandita ghildyal" userId="e6b80a6c445563f8" providerId="LiveId" clId="{2C596B2F-ECDB-46F7-8767-E20BDFC00C5E}" dt="2023-11-18T04:05:12.524" v="1224" actId="14100"/>
          <ac:spMkLst>
            <pc:docMk/>
            <pc:sldMk cId="4041433082" sldId="256"/>
            <ac:spMk id="10" creationId="{01C44412-AA84-403C-A202-EAB7F3C81B03}"/>
          </ac:spMkLst>
        </pc:spChg>
        <pc:spChg chg="del mod">
          <ac:chgData name="nandita ghildyal" userId="e6b80a6c445563f8" providerId="LiveId" clId="{2C596B2F-ECDB-46F7-8767-E20BDFC00C5E}" dt="2023-11-18T04:05:15.355" v="1225" actId="478"/>
          <ac:spMkLst>
            <pc:docMk/>
            <pc:sldMk cId="4041433082" sldId="256"/>
            <ac:spMk id="13" creationId="{88D1462E-973D-4427-A664-EF751DF59796}"/>
          </ac:spMkLst>
        </pc:spChg>
      </pc:sldChg>
      <pc:sldChg chg="addSp delSp modSp mod">
        <pc:chgData name="nandita ghildyal" userId="e6b80a6c445563f8" providerId="LiveId" clId="{2C596B2F-ECDB-46F7-8767-E20BDFC00C5E}" dt="2023-11-18T03:38:24.035" v="84" actId="14100"/>
        <pc:sldMkLst>
          <pc:docMk/>
          <pc:sldMk cId="2184235863" sldId="257"/>
        </pc:sldMkLst>
        <pc:spChg chg="add del mod">
          <ac:chgData name="nandita ghildyal" userId="e6b80a6c445563f8" providerId="LiveId" clId="{2C596B2F-ECDB-46F7-8767-E20BDFC00C5E}" dt="2023-11-18T03:34:13.812" v="17"/>
          <ac:spMkLst>
            <pc:docMk/>
            <pc:sldMk cId="2184235863" sldId="257"/>
            <ac:spMk id="3" creationId="{B56AC4C1-3B2D-3B67-3A70-3C751E587116}"/>
          </ac:spMkLst>
        </pc:spChg>
        <pc:spChg chg="add del mod">
          <ac:chgData name="nandita ghildyal" userId="e6b80a6c445563f8" providerId="LiveId" clId="{2C596B2F-ECDB-46F7-8767-E20BDFC00C5E}" dt="2023-11-18T03:35:15.633" v="26" actId="22"/>
          <ac:spMkLst>
            <pc:docMk/>
            <pc:sldMk cId="2184235863" sldId="257"/>
            <ac:spMk id="4" creationId="{3C38A657-81F3-E2D5-7BE4-71FE5CF66847}"/>
          </ac:spMkLst>
        </pc:spChg>
        <pc:spChg chg="add del">
          <ac:chgData name="nandita ghildyal" userId="e6b80a6c445563f8" providerId="LiveId" clId="{2C596B2F-ECDB-46F7-8767-E20BDFC00C5E}" dt="2023-11-18T03:36:59.355" v="69"/>
          <ac:spMkLst>
            <pc:docMk/>
            <pc:sldMk cId="2184235863" sldId="257"/>
            <ac:spMk id="7" creationId="{134823A9-159F-95EA-31B3-DE3025CE6BA2}"/>
          </ac:spMkLst>
        </pc:spChg>
        <pc:spChg chg="add del mod">
          <ac:chgData name="nandita ghildyal" userId="e6b80a6c445563f8" providerId="LiveId" clId="{2C596B2F-ECDB-46F7-8767-E20BDFC00C5E}" dt="2023-11-18T03:36:54.409" v="68"/>
          <ac:spMkLst>
            <pc:docMk/>
            <pc:sldMk cId="2184235863" sldId="257"/>
            <ac:spMk id="8" creationId="{B49FBA37-66A3-0713-E4E7-528BE1D9AE72}"/>
          </ac:spMkLst>
        </pc:spChg>
        <pc:spChg chg="add del">
          <ac:chgData name="nandita ghildyal" userId="e6b80a6c445563f8" providerId="LiveId" clId="{2C596B2F-ECDB-46F7-8767-E20BDFC00C5E}" dt="2023-11-18T03:37:04.395" v="71"/>
          <ac:spMkLst>
            <pc:docMk/>
            <pc:sldMk cId="2184235863" sldId="257"/>
            <ac:spMk id="9" creationId="{B4B9B423-B20D-E502-66D4-0AC857DE19D9}"/>
          </ac:spMkLst>
        </pc:spChg>
        <pc:spChg chg="mod">
          <ac:chgData name="nandita ghildyal" userId="e6b80a6c445563f8" providerId="LiveId" clId="{2C596B2F-ECDB-46F7-8767-E20BDFC00C5E}" dt="2023-11-18T03:35:41.408" v="65" actId="20577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nandita ghildyal" userId="e6b80a6c445563f8" providerId="LiveId" clId="{2C596B2F-ECDB-46F7-8767-E20BDFC00C5E}" dt="2023-11-18T03:38:24.035" v="84" actId="14100"/>
          <ac:spMkLst>
            <pc:docMk/>
            <pc:sldMk cId="2184235863" sldId="257"/>
            <ac:spMk id="59" creationId="{FDAF9C5E-FFD5-49FC-9788-18CE8F0958C1}"/>
          </ac:spMkLst>
        </pc:spChg>
        <pc:picChg chg="add mod ord">
          <ac:chgData name="nandita ghildyal" userId="e6b80a6c445563f8" providerId="LiveId" clId="{2C596B2F-ECDB-46F7-8767-E20BDFC00C5E}" dt="2023-11-18T03:35:15.633" v="26" actId="22"/>
          <ac:picMkLst>
            <pc:docMk/>
            <pc:sldMk cId="2184235863" sldId="257"/>
            <ac:picMk id="6" creationId="{E4129219-C6FF-E20D-C868-019BEE6A5857}"/>
          </ac:picMkLst>
        </pc:picChg>
        <pc:picChg chg="del">
          <ac:chgData name="nandita ghildyal" userId="e6b80a6c445563f8" providerId="LiveId" clId="{2C596B2F-ECDB-46F7-8767-E20BDFC00C5E}" dt="2023-11-17T23:58:34.666" v="16" actId="478"/>
          <ac:picMkLst>
            <pc:docMk/>
            <pc:sldMk cId="2184235863" sldId="257"/>
            <ac:picMk id="116" creationId="{2F0ECB9B-426D-40BC-918A-2C82968A05C8}"/>
          </ac:picMkLst>
        </pc:picChg>
        <pc:picChg chg="add del mod">
          <ac:chgData name="nandita ghildyal" userId="e6b80a6c445563f8" providerId="LiveId" clId="{2C596B2F-ECDB-46F7-8767-E20BDFC00C5E}" dt="2023-11-18T03:35:09.116" v="25" actId="478"/>
          <ac:picMkLst>
            <pc:docMk/>
            <pc:sldMk cId="2184235863" sldId="257"/>
            <ac:picMk id="1026" creationId="{7670EEAE-0957-664D-2B74-1D763FB14CE1}"/>
          </ac:picMkLst>
        </pc:picChg>
      </pc:sldChg>
      <pc:sldChg chg="addSp delSp modSp mod">
        <pc:chgData name="nandita ghildyal" userId="e6b80a6c445563f8" providerId="LiveId" clId="{2C596B2F-ECDB-46F7-8767-E20BDFC00C5E}" dt="2023-11-18T04:11:38.776" v="1267" actId="255"/>
        <pc:sldMkLst>
          <pc:docMk/>
          <pc:sldMk cId="3109501799" sldId="258"/>
        </pc:sldMkLst>
        <pc:spChg chg="add del mod">
          <ac:chgData name="nandita ghildyal" userId="e6b80a6c445563f8" providerId="LiveId" clId="{2C596B2F-ECDB-46F7-8767-E20BDFC00C5E}" dt="2023-11-18T03:47:14.842" v="272" actId="478"/>
          <ac:spMkLst>
            <pc:docMk/>
            <pc:sldMk cId="3109501799" sldId="258"/>
            <ac:spMk id="3" creationId="{0877EF94-C844-54DA-2C08-DB431DBA72C8}"/>
          </ac:spMkLst>
        </pc:spChg>
        <pc:spChg chg="add del mod">
          <ac:chgData name="nandita ghildyal" userId="e6b80a6c445563f8" providerId="LiveId" clId="{2C596B2F-ECDB-46F7-8767-E20BDFC00C5E}" dt="2023-11-18T03:47:17.056" v="273" actId="478"/>
          <ac:spMkLst>
            <pc:docMk/>
            <pc:sldMk cId="3109501799" sldId="258"/>
            <ac:spMk id="5" creationId="{312B54F7-D08D-EE75-5246-35E83824445A}"/>
          </ac:spMkLst>
        </pc:spChg>
        <pc:spChg chg="add del mod">
          <ac:chgData name="nandita ghildyal" userId="e6b80a6c445563f8" providerId="LiveId" clId="{2C596B2F-ECDB-46F7-8767-E20BDFC00C5E}" dt="2023-11-18T03:47:11.664" v="271" actId="478"/>
          <ac:spMkLst>
            <pc:docMk/>
            <pc:sldMk cId="3109501799" sldId="258"/>
            <ac:spMk id="9" creationId="{D964006D-B276-D3F5-901A-8EADE2207076}"/>
          </ac:spMkLst>
        </pc:spChg>
        <pc:spChg chg="add del mod">
          <ac:chgData name="nandita ghildyal" userId="e6b80a6c445563f8" providerId="LiveId" clId="{2C596B2F-ECDB-46F7-8767-E20BDFC00C5E}" dt="2023-11-18T03:47:34.132" v="277" actId="478"/>
          <ac:spMkLst>
            <pc:docMk/>
            <pc:sldMk cId="3109501799" sldId="258"/>
            <ac:spMk id="11" creationId="{8191D108-AD3C-F509-B9A4-A7CAF90DAEB5}"/>
          </ac:spMkLst>
        </pc:spChg>
        <pc:spChg chg="del">
          <ac:chgData name="nandita ghildyal" userId="e6b80a6c445563f8" providerId="LiveId" clId="{2C596B2F-ECDB-46F7-8767-E20BDFC00C5E}" dt="2023-11-18T03:46:29.336" v="262" actId="478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nandita ghildyal" userId="e6b80a6c445563f8" providerId="LiveId" clId="{2C596B2F-ECDB-46F7-8767-E20BDFC00C5E}" dt="2023-11-18T03:46:29.336" v="262" actId="478"/>
          <ac:spMkLst>
            <pc:docMk/>
            <pc:sldMk cId="3109501799" sldId="258"/>
            <ac:spMk id="14" creationId="{D656B4F7-80AA-4955-8984-D9DA3B536EBF}"/>
          </ac:spMkLst>
        </pc:spChg>
        <pc:spChg chg="add del mod">
          <ac:chgData name="nandita ghildyal" userId="e6b80a6c445563f8" providerId="LiveId" clId="{2C596B2F-ECDB-46F7-8767-E20BDFC00C5E}" dt="2023-11-18T03:47:36.415" v="278" actId="478"/>
          <ac:spMkLst>
            <pc:docMk/>
            <pc:sldMk cId="3109501799" sldId="258"/>
            <ac:spMk id="15" creationId="{CF5E0CAB-B29A-63CC-3477-481595A32412}"/>
          </ac:spMkLst>
        </pc:spChg>
        <pc:spChg chg="add del mod">
          <ac:chgData name="nandita ghildyal" userId="e6b80a6c445563f8" providerId="LiveId" clId="{2C596B2F-ECDB-46F7-8767-E20BDFC00C5E}" dt="2023-11-18T03:48:05.896" v="295" actId="478"/>
          <ac:spMkLst>
            <pc:docMk/>
            <pc:sldMk cId="3109501799" sldId="258"/>
            <ac:spMk id="17" creationId="{F74B554E-57FC-09F3-6F65-42A8A42986EF}"/>
          </ac:spMkLst>
        </pc:spChg>
        <pc:spChg chg="add del mod">
          <ac:chgData name="nandita ghildyal" userId="e6b80a6c445563f8" providerId="LiveId" clId="{2C596B2F-ECDB-46F7-8767-E20BDFC00C5E}" dt="2023-11-18T04:11:05.198" v="1256" actId="478"/>
          <ac:spMkLst>
            <pc:docMk/>
            <pc:sldMk cId="3109501799" sldId="258"/>
            <ac:spMk id="19" creationId="{71F66747-82DF-8994-B461-AF27305269E7}"/>
          </ac:spMkLst>
        </pc:spChg>
        <pc:spChg chg="mod">
          <ac:chgData name="nandita ghildyal" userId="e6b80a6c445563f8" providerId="LiveId" clId="{2C596B2F-ECDB-46F7-8767-E20BDFC00C5E}" dt="2023-11-18T04:11:38.776" v="1267" actId="255"/>
          <ac:spMkLst>
            <pc:docMk/>
            <pc:sldMk cId="3109501799" sldId="258"/>
            <ac:spMk id="41" creationId="{13DF91CF-444A-4959-91C5-62172E643BD0}"/>
          </ac:spMkLst>
        </pc:spChg>
        <pc:spChg chg="del mod">
          <ac:chgData name="nandita ghildyal" userId="e6b80a6c445563f8" providerId="LiveId" clId="{2C596B2F-ECDB-46F7-8767-E20BDFC00C5E}" dt="2023-11-18T03:46:54.575" v="267" actId="478"/>
          <ac:spMkLst>
            <pc:docMk/>
            <pc:sldMk cId="3109501799" sldId="258"/>
            <ac:spMk id="42" creationId="{933753EF-34D5-413D-B330-9D63C1E264BB}"/>
          </ac:spMkLst>
        </pc:spChg>
        <pc:spChg chg="del">
          <ac:chgData name="nandita ghildyal" userId="e6b80a6c445563f8" providerId="LiveId" clId="{2C596B2F-ECDB-46F7-8767-E20BDFC00C5E}" dt="2023-11-18T03:47:30.210" v="276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nandita ghildyal" userId="e6b80a6c445563f8" providerId="LiveId" clId="{2C596B2F-ECDB-46F7-8767-E20BDFC00C5E}" dt="2023-11-18T03:48:08.941" v="296" actId="478"/>
          <ac:spMkLst>
            <pc:docMk/>
            <pc:sldMk cId="3109501799" sldId="258"/>
            <ac:spMk id="45" creationId="{23B5DB8F-544D-4B8A-98F5-10157CB5781F}"/>
          </ac:spMkLst>
        </pc:spChg>
        <pc:spChg chg="mod">
          <ac:chgData name="nandita ghildyal" userId="e6b80a6c445563f8" providerId="LiveId" clId="{2C596B2F-ECDB-46F7-8767-E20BDFC00C5E}" dt="2023-11-18T04:11:30.616" v="1266" actId="5793"/>
          <ac:spMkLst>
            <pc:docMk/>
            <pc:sldMk cId="3109501799" sldId="258"/>
            <ac:spMk id="46" creationId="{3DE22AEE-5FE7-411E-BE12-05628BC028BA}"/>
          </ac:spMkLst>
        </pc:spChg>
        <pc:spChg chg="del">
          <ac:chgData name="nandita ghildyal" userId="e6b80a6c445563f8" providerId="LiveId" clId="{2C596B2F-ECDB-46F7-8767-E20BDFC00C5E}" dt="2023-11-18T03:47:30.210" v="276" actId="478"/>
          <ac:spMkLst>
            <pc:docMk/>
            <pc:sldMk cId="3109501799" sldId="258"/>
            <ac:spMk id="58" creationId="{82CC08AE-1854-427C-A409-844DADA8D46C}"/>
          </ac:spMkLst>
        </pc:spChg>
        <pc:spChg chg="del mod">
          <ac:chgData name="nandita ghildyal" userId="e6b80a6c445563f8" providerId="LiveId" clId="{2C596B2F-ECDB-46F7-8767-E20BDFC00C5E}" dt="2023-11-18T03:47:53.712" v="294" actId="478"/>
          <ac:spMkLst>
            <pc:docMk/>
            <pc:sldMk cId="3109501799" sldId="258"/>
            <ac:spMk id="71" creationId="{6DC1492D-B4FC-4834-8463-9F39FDB78181}"/>
          </ac:spMkLst>
        </pc:spChg>
      </pc:sldChg>
      <pc:sldChg chg="del">
        <pc:chgData name="nandita ghildyal" userId="e6b80a6c445563f8" providerId="LiveId" clId="{2C596B2F-ECDB-46F7-8767-E20BDFC00C5E}" dt="2023-11-18T03:38:56.294" v="87" actId="47"/>
        <pc:sldMkLst>
          <pc:docMk/>
          <pc:sldMk cId="2961106047" sldId="259"/>
        </pc:sldMkLst>
      </pc:sldChg>
      <pc:sldChg chg="del">
        <pc:chgData name="nandita ghildyal" userId="e6b80a6c445563f8" providerId="LiveId" clId="{2C596B2F-ECDB-46F7-8767-E20BDFC00C5E}" dt="2023-11-18T03:38:53.289" v="86" actId="47"/>
        <pc:sldMkLst>
          <pc:docMk/>
          <pc:sldMk cId="1968899" sldId="260"/>
        </pc:sldMkLst>
      </pc:sldChg>
      <pc:sldChg chg="del">
        <pc:chgData name="nandita ghildyal" userId="e6b80a6c445563f8" providerId="LiveId" clId="{2C596B2F-ECDB-46F7-8767-E20BDFC00C5E}" dt="2023-11-18T03:38:48.975" v="85" actId="47"/>
        <pc:sldMkLst>
          <pc:docMk/>
          <pc:sldMk cId="2011919857" sldId="261"/>
        </pc:sldMkLst>
      </pc:sldChg>
      <pc:sldChg chg="modSp mod">
        <pc:chgData name="nandita ghildyal" userId="e6b80a6c445563f8" providerId="LiveId" clId="{2C596B2F-ECDB-46F7-8767-E20BDFC00C5E}" dt="2023-11-18T03:50:07.832" v="399" actId="20577"/>
        <pc:sldMkLst>
          <pc:docMk/>
          <pc:sldMk cId="3716496139" sldId="262"/>
        </pc:sldMkLst>
        <pc:spChg chg="mod">
          <ac:chgData name="nandita ghildyal" userId="e6b80a6c445563f8" providerId="LiveId" clId="{2C596B2F-ECDB-46F7-8767-E20BDFC00C5E}" dt="2023-11-18T03:50:07.832" v="399" actId="20577"/>
          <ac:spMkLst>
            <pc:docMk/>
            <pc:sldMk cId="3716496139" sldId="262"/>
            <ac:spMk id="6" creationId="{2EEEFBA2-D2C5-483D-A977-8998D1677BEF}"/>
          </ac:spMkLst>
        </pc:spChg>
      </pc:sldChg>
      <pc:sldChg chg="addSp delSp modSp mod">
        <pc:chgData name="nandita ghildyal" userId="e6b80a6c445563f8" providerId="LiveId" clId="{2C596B2F-ECDB-46F7-8767-E20BDFC00C5E}" dt="2023-11-18T04:21:51.527" v="1775" actId="22"/>
        <pc:sldMkLst>
          <pc:docMk/>
          <pc:sldMk cId="2590226737" sldId="263"/>
        </pc:sldMkLst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" creationId="{0A7569EA-9732-4A17-BF57-C64DBC5B9EE1}"/>
          </ac:spMkLst>
        </pc:spChg>
        <pc:spChg chg="add del">
          <ac:chgData name="nandita ghildyal" userId="e6b80a6c445563f8" providerId="LiveId" clId="{2C596B2F-ECDB-46F7-8767-E20BDFC00C5E}" dt="2023-11-18T04:21:51.527" v="1775" actId="22"/>
          <ac:spMkLst>
            <pc:docMk/>
            <pc:sldMk cId="2590226737" sldId="263"/>
            <ac:spMk id="4" creationId="{FC7B7833-9BA9-B2C0-6C07-27CF27EEAC67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5" creationId="{0109CB14-1062-AF65-1A13-655AE1E9725A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7" creationId="{EB29DDE5-6D73-44D6-FF78-192B6F754DA7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9" creationId="{42E7BF57-382D-30C1-AC44-5A72321C7BD3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11" creationId="{62AC8A4B-FE82-20E8-9EF5-180281898DDE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13" creationId="{4D367819-9C54-4A3B-90AC-2B4EEEBCCDF3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15" creationId="{FF42323A-F1D2-482E-AE8B-36FC42FCE778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17" creationId="{CD56C48C-948A-41FB-A293-F6907B595BCF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20" creationId="{A08AFC35-8CAF-69AB-8436-A8F4DF8C384A}"/>
          </ac:spMkLst>
        </pc:spChg>
        <pc:spChg chg="add 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22" creationId="{635263AA-FB96-5571-BC4C-10F2372E2BBF}"/>
          </ac:spMkLst>
        </pc:spChg>
        <pc:spChg chg="mod">
          <ac:chgData name="nandita ghildyal" userId="e6b80a6c445563f8" providerId="LiveId" clId="{2C596B2F-ECDB-46F7-8767-E20BDFC00C5E}" dt="2023-11-18T03:51:36.046" v="441" actId="20577"/>
          <ac:spMkLst>
            <pc:docMk/>
            <pc:sldMk cId="2590226737" sldId="263"/>
            <ac:spMk id="34" creationId="{4BB0BCF4-9D20-4758-AE5E-FC431503F671}"/>
          </ac:spMkLst>
        </pc:spChg>
        <pc:spChg chg="del mod">
          <ac:chgData name="nandita ghildyal" userId="e6b80a6c445563f8" providerId="LiveId" clId="{2C596B2F-ECDB-46F7-8767-E20BDFC00C5E}" dt="2023-11-18T03:54:02.386" v="457" actId="478"/>
          <ac:spMkLst>
            <pc:docMk/>
            <pc:sldMk cId="2590226737" sldId="263"/>
            <ac:spMk id="35" creationId="{34FB5AB1-B6AF-48F2-8193-1762B21100E5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0" creationId="{F09B50DC-B299-47D5-8FBF-8BB1F764A59C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1" creationId="{5B2431E2-5AF0-49F8-8C0F-52F1C1171866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2" creationId="{974545B8-60BB-4D0D-8EE6-4D20EFAB711B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3" creationId="{947754CF-0306-43C0-AAC6-F0E44B385D40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4" creationId="{08BF14CB-16F9-4C81-89C6-D1803D9FF6C5}"/>
          </ac:spMkLst>
        </pc:spChg>
        <pc:spChg chg="del">
          <ac:chgData name="nandita ghildyal" userId="e6b80a6c445563f8" providerId="LiveId" clId="{2C596B2F-ECDB-46F7-8767-E20BDFC00C5E}" dt="2023-11-18T03:50:48.886" v="400" actId="478"/>
          <ac:spMkLst>
            <pc:docMk/>
            <pc:sldMk cId="2590226737" sldId="263"/>
            <ac:spMk id="45" creationId="{BF20205F-2E3B-455D-AD51-19DBA042B695}"/>
          </ac:spMkLst>
        </pc:spChg>
        <pc:graphicFrameChg chg="add del mod modGraphic">
          <ac:chgData name="nandita ghildyal" userId="e6b80a6c445563f8" providerId="LiveId" clId="{2C596B2F-ECDB-46F7-8767-E20BDFC00C5E}" dt="2023-11-18T03:54:40.606" v="461" actId="478"/>
          <ac:graphicFrameMkLst>
            <pc:docMk/>
            <pc:sldMk cId="2590226737" sldId="263"/>
            <ac:graphicFrameMk id="23" creationId="{9CA717DB-42DF-AEE0-11AF-647B58ED63EF}"/>
          </ac:graphicFrameMkLst>
        </pc:graphicFrameChg>
        <pc:graphicFrameChg chg="add del mod modGraphic">
          <ac:chgData name="nandita ghildyal" userId="e6b80a6c445563f8" providerId="LiveId" clId="{2C596B2F-ECDB-46F7-8767-E20BDFC00C5E}" dt="2023-11-18T03:55:39.641" v="469"/>
          <ac:graphicFrameMkLst>
            <pc:docMk/>
            <pc:sldMk cId="2590226737" sldId="263"/>
            <ac:graphicFrameMk id="24" creationId="{7C0B3C8D-CCF1-0225-612E-9AB4CD0F2BD9}"/>
          </ac:graphicFrameMkLst>
        </pc:graphicFrameChg>
        <pc:graphicFrameChg chg="add mod modGraphic">
          <ac:chgData name="nandita ghildyal" userId="e6b80a6c445563f8" providerId="LiveId" clId="{2C596B2F-ECDB-46F7-8767-E20BDFC00C5E}" dt="2023-11-18T04:06:08.904" v="1231" actId="207"/>
          <ac:graphicFrameMkLst>
            <pc:docMk/>
            <pc:sldMk cId="2590226737" sldId="263"/>
            <ac:graphicFrameMk id="25" creationId="{B786D5FD-40CE-F16E-5A1C-BBE9E8EBEDF8}"/>
          </ac:graphicFrameMkLst>
        </pc:graphicFrameChg>
        <pc:picChg chg="del">
          <ac:chgData name="nandita ghildyal" userId="e6b80a6c445563f8" providerId="LiveId" clId="{2C596B2F-ECDB-46F7-8767-E20BDFC00C5E}" dt="2023-11-18T03:50:48.886" v="400" actId="478"/>
          <ac:picMkLst>
            <pc:docMk/>
            <pc:sldMk cId="2590226737" sldId="263"/>
            <ac:picMk id="14" creationId="{5EB2FC54-BDCC-433E-9F5F-4479FEC4CB11}"/>
          </ac:picMkLst>
        </pc:picChg>
        <pc:picChg chg="del">
          <ac:chgData name="nandita ghildyal" userId="e6b80a6c445563f8" providerId="LiveId" clId="{2C596B2F-ECDB-46F7-8767-E20BDFC00C5E}" dt="2023-11-18T03:50:48.886" v="400" actId="478"/>
          <ac:picMkLst>
            <pc:docMk/>
            <pc:sldMk cId="2590226737" sldId="263"/>
            <ac:picMk id="16" creationId="{4F06236B-DDE6-47A9-8020-9F1D55DB8D8A}"/>
          </ac:picMkLst>
        </pc:picChg>
        <pc:picChg chg="del">
          <ac:chgData name="nandita ghildyal" userId="e6b80a6c445563f8" providerId="LiveId" clId="{2C596B2F-ECDB-46F7-8767-E20BDFC00C5E}" dt="2023-11-18T03:50:48.886" v="400" actId="478"/>
          <ac:picMkLst>
            <pc:docMk/>
            <pc:sldMk cId="2590226737" sldId="263"/>
            <ac:picMk id="18" creationId="{9228EBB1-292A-4381-80B0-8545A1B57578}"/>
          </ac:picMkLst>
        </pc:picChg>
        <pc:cxnChg chg="del">
          <ac:chgData name="nandita ghildyal" userId="e6b80a6c445563f8" providerId="LiveId" clId="{2C596B2F-ECDB-46F7-8767-E20BDFC00C5E}" dt="2023-11-18T03:50:48.886" v="400" actId="478"/>
          <ac:cxnSpMkLst>
            <pc:docMk/>
            <pc:sldMk cId="2590226737" sldId="263"/>
            <ac:cxnSpMk id="12" creationId="{82E4A9E0-B9B8-477E-BAB2-C435AE05A5C3}"/>
          </ac:cxnSpMkLst>
        </pc:cxnChg>
      </pc:sldChg>
      <pc:sldChg chg="add del">
        <pc:chgData name="nandita ghildyal" userId="e6b80a6c445563f8" providerId="LiveId" clId="{2C596B2F-ECDB-46F7-8767-E20BDFC00C5E}" dt="2023-11-18T04:13:29.510" v="1268" actId="47"/>
        <pc:sldMkLst>
          <pc:docMk/>
          <pc:sldMk cId="1423613789" sldId="264"/>
        </pc:sldMkLst>
      </pc:sldChg>
      <pc:sldChg chg="modSp add mod ord">
        <pc:chgData name="nandita ghildyal" userId="e6b80a6c445563f8" providerId="LiveId" clId="{2C596B2F-ECDB-46F7-8767-E20BDFC00C5E}" dt="2023-11-18T04:27:51.694" v="2194" actId="20577"/>
        <pc:sldMkLst>
          <pc:docMk/>
          <pc:sldMk cId="3399413633" sldId="264"/>
        </pc:sldMkLst>
        <pc:spChg chg="mod">
          <ac:chgData name="nandita ghildyal" userId="e6b80a6c445563f8" providerId="LiveId" clId="{2C596B2F-ECDB-46F7-8767-E20BDFC00C5E}" dt="2023-11-18T04:22:04.944" v="1803" actId="20577"/>
          <ac:spMkLst>
            <pc:docMk/>
            <pc:sldMk cId="3399413633" sldId="264"/>
            <ac:spMk id="34" creationId="{4BB0BCF4-9D20-4758-AE5E-FC431503F671}"/>
          </ac:spMkLst>
        </pc:spChg>
        <pc:graphicFrameChg chg="mod modGraphic">
          <ac:chgData name="nandita ghildyal" userId="e6b80a6c445563f8" providerId="LiveId" clId="{2C596B2F-ECDB-46F7-8767-E20BDFC00C5E}" dt="2023-11-18T04:27:51.694" v="2194" actId="20577"/>
          <ac:graphicFrameMkLst>
            <pc:docMk/>
            <pc:sldMk cId="3399413633" sldId="264"/>
            <ac:graphicFrameMk id="25" creationId="{B786D5FD-40CE-F16E-5A1C-BBE9E8EBEDF8}"/>
          </ac:graphicFrameMkLst>
        </pc:graphicFrameChg>
      </pc:sldChg>
      <pc:sldChg chg="del">
        <pc:chgData name="nandita ghildyal" userId="e6b80a6c445563f8" providerId="LiveId" clId="{2C596B2F-ECDB-46F7-8767-E20BDFC00C5E}" dt="2023-11-18T04:13:31.132" v="1269" actId="47"/>
        <pc:sldMkLst>
          <pc:docMk/>
          <pc:sldMk cId="1602888789" sldId="265"/>
        </pc:sldMkLst>
      </pc:sldChg>
      <pc:sldChg chg="add">
        <pc:chgData name="nandita ghildyal" userId="e6b80a6c445563f8" providerId="LiveId" clId="{2C596B2F-ECDB-46F7-8767-E20BDFC00C5E}" dt="2023-11-18T04:21:53.466" v="1776"/>
        <pc:sldMkLst>
          <pc:docMk/>
          <pc:sldMk cId="4266447206" sldId="265"/>
        </pc:sldMkLst>
      </pc:sldChg>
      <pc:sldChg chg="del">
        <pc:chgData name="nandita ghildyal" userId="e6b80a6c445563f8" providerId="LiveId" clId="{2C596B2F-ECDB-46F7-8767-E20BDFC00C5E}" dt="2023-11-18T04:10:03.621" v="1249" actId="47"/>
        <pc:sldMkLst>
          <pc:docMk/>
          <pc:sldMk cId="4086334256" sldId="266"/>
        </pc:sldMkLst>
      </pc:sldChg>
      <pc:sldChg chg="del">
        <pc:chgData name="nandita ghildyal" userId="e6b80a6c445563f8" providerId="LiveId" clId="{2C596B2F-ECDB-46F7-8767-E20BDFC00C5E}" dt="2023-11-18T04:09:57.400" v="1246" actId="47"/>
        <pc:sldMkLst>
          <pc:docMk/>
          <pc:sldMk cId="991594624" sldId="267"/>
        </pc:sldMkLst>
      </pc:sldChg>
      <pc:sldChg chg="del">
        <pc:chgData name="nandita ghildyal" userId="e6b80a6c445563f8" providerId="LiveId" clId="{2C596B2F-ECDB-46F7-8767-E20BDFC00C5E}" dt="2023-11-18T04:09:59.511" v="1247" actId="47"/>
        <pc:sldMkLst>
          <pc:docMk/>
          <pc:sldMk cId="3038399217" sldId="268"/>
        </pc:sldMkLst>
      </pc:sldChg>
      <pc:sldChg chg="addSp delSp modSp add del mod ord">
        <pc:chgData name="nandita ghildyal" userId="e6b80a6c445563f8" providerId="LiveId" clId="{2C596B2F-ECDB-46F7-8767-E20BDFC00C5E}" dt="2023-11-18T04:14:14.982" v="1276" actId="47"/>
        <pc:sldMkLst>
          <pc:docMk/>
          <pc:sldMk cId="1312573457" sldId="269"/>
        </pc:sldMkLst>
        <pc:spChg chg="add del mod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3" creationId="{6B25E988-85D9-64FD-BA3E-186C947DB443}"/>
          </ac:spMkLst>
        </pc:spChg>
        <pc:spChg chg="add del mod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" creationId="{4997C5AE-7254-8421-7C00-26BE0ED31C8B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7" creationId="{3E5F5F61-FE2B-A142-F77E-00BCA7C90F08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9" creationId="{0B9CF8DD-D690-73BC-F8DE-4E29C9A5D17C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11" creationId="{5C57FF09-B262-0877-1F45-5ED68186DAE6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13" creationId="{90C9044C-A8FC-E6F8-9585-4EB521281B1F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15" creationId="{CBF16C44-E269-8924-33F1-BE60BD91D961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17" creationId="{02396446-F2E4-2E9E-AF50-AF70BE13324D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19" creationId="{AF5044D0-BE9A-F931-77A9-88F6282944C4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33" creationId="{FE58E7FA-444A-A5F0-9569-BE7E94B741C0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35" creationId="{B35E9CF6-8BEF-3D6F-5D2A-0FCFB684C400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37" creationId="{A2851830-2719-93DE-2E75-E70318FFB2A2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39" creationId="{2107D87F-CA26-FF45-831A-F5A7AE86C8A8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41" creationId="{C56F3777-4866-CC9C-EBDB-FD84E2F9E223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43" creationId="{F53DFE2B-1DA8-9D8A-ECF5-684AA526E7AE}"/>
          </ac:spMkLst>
        </pc:spChg>
        <pc:spChg chg="add del mod">
          <ac:chgData name="nandita ghildyal" userId="e6b80a6c445563f8" providerId="LiveId" clId="{2C596B2F-ECDB-46F7-8767-E20BDFC00C5E}" dt="2023-11-18T04:14:07.084" v="1275" actId="478"/>
          <ac:spMkLst>
            <pc:docMk/>
            <pc:sldMk cId="1312573457" sldId="269"/>
            <ac:spMk id="45" creationId="{5720D7E6-3E8E-C30B-3413-E625275E20A7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49" creationId="{BE507CAC-2AEA-4E98-917E-58DA9BF7F0EA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0" creationId="{FBCFD3EC-BE47-440E-A3D2-19921F772FEA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1" creationId="{CB05F6D6-4A56-4230-99DC-8FC74BBA428B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2" creationId="{F3BC8B38-4447-462E-9B98-085EEB3DF771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3" creationId="{096CE8AF-DCA7-4FDD-B792-73BFD0D0FDA6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4" creationId="{5B9D4BA0-B371-40E9-AA9C-DBAB7E804FD3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5" creationId="{EF3CD94E-5BA2-4097-A125-B94982A4FC2A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6" creationId="{7BA76994-6E86-409E-BEFD-BAB3662210DF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7" creationId="{89A5B9CA-0571-4E52-8820-C4D9ABE1E7AF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8" creationId="{4FB742B5-6136-4D89-836B-2AE443DEEA69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9" creationId="{4B130F84-F904-404E-840F-C6515BA16A22}"/>
          </ac:spMkLst>
        </pc:spChg>
        <pc:spChg chg="del">
          <ac:chgData name="nandita ghildyal" userId="e6b80a6c445563f8" providerId="LiveId" clId="{2C596B2F-ECDB-46F7-8767-E20BDFC00C5E}" dt="2023-11-18T04:13:54.798" v="1273" actId="478"/>
          <ac:spMkLst>
            <pc:docMk/>
            <pc:sldMk cId="1312573457" sldId="269"/>
            <ac:spMk id="60" creationId="{C532FF97-9822-4F48-94D1-728CBD2E1C64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18" creationId="{81ABC74D-88CC-4A76-8A8D-F81C078BE9F5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3" creationId="{8E8944B4-18FD-498F-9CFB-221CD132D346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4" creationId="{5D37E8DF-F521-4857-AD61-721C6EBF220A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5" creationId="{0C966B63-C451-4DD8-A1CD-FA767541FA78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6" creationId="{8D9D00B5-99AD-4A4E-B9AC-C28AA88A3659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7" creationId="{18E07D7D-09A1-435A-92A7-39F78FAD2C70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8" creationId="{33B351D7-5FB7-4D53-92E1-3306A16B472A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69" creationId="{F39FFA4F-D65D-4FB6-88D7-FBE005F21F0A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70" creationId="{D22A90C3-72CD-4A82-972D-1D330862A88D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71" creationId="{F864FDF0-179F-42B6-AEF6-5ADE8CD6BE39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72" creationId="{4E077E29-52F8-4D74-A61E-62322621C7B4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73" creationId="{F92E00A5-49F8-41E0-8146-14DA6DFD9BBB}"/>
          </ac:spMkLst>
        </pc:spChg>
        <pc:spChg chg="del">
          <ac:chgData name="nandita ghildyal" userId="e6b80a6c445563f8" providerId="LiveId" clId="{2C596B2F-ECDB-46F7-8767-E20BDFC00C5E}" dt="2023-11-18T04:13:52.267" v="1272" actId="478"/>
          <ac:spMkLst>
            <pc:docMk/>
            <pc:sldMk cId="1312573457" sldId="269"/>
            <ac:spMk id="174" creationId="{0F8A85D2-9F79-4560-96CE-8296F809783A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64" creationId="{F2B336D5-ADE1-457B-B99D-F7EC2A4A3116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65" creationId="{D6884773-025A-4056-9120-967A7484E1F4}"/>
          </ac:spMkLst>
        </pc:spChg>
        <pc:spChg chg="del">
          <ac:chgData name="nandita ghildyal" userId="e6b80a6c445563f8" providerId="LiveId" clId="{2C596B2F-ECDB-46F7-8767-E20BDFC00C5E}" dt="2023-11-18T04:14:01.057" v="1274" actId="478"/>
          <ac:spMkLst>
            <pc:docMk/>
            <pc:sldMk cId="1312573457" sldId="269"/>
            <ac:spMk id="566" creationId="{FBD2A640-DB0A-44EA-AC04-32643D22EEFA}"/>
          </ac:spMkLst>
        </pc:spChg>
        <pc:cxnChg chg="del">
          <ac:chgData name="nandita ghildyal" userId="e6b80a6c445563f8" providerId="LiveId" clId="{2C596B2F-ECDB-46F7-8767-E20BDFC00C5E}" dt="2023-11-18T04:13:52.267" v="1272" actId="478"/>
          <ac:cxnSpMkLst>
            <pc:docMk/>
            <pc:sldMk cId="1312573457" sldId="269"/>
            <ac:cxnSpMk id="651" creationId="{D72CFF3F-1C1B-4A17-82F4-6E48A67A74E8}"/>
          </ac:cxnSpMkLst>
        </pc:cxnChg>
        <pc:cxnChg chg="del">
          <ac:chgData name="nandita ghildyal" userId="e6b80a6c445563f8" providerId="LiveId" clId="{2C596B2F-ECDB-46F7-8767-E20BDFC00C5E}" dt="2023-11-18T04:13:52.267" v="1272" actId="478"/>
          <ac:cxnSpMkLst>
            <pc:docMk/>
            <pc:sldMk cId="1312573457" sldId="269"/>
            <ac:cxnSpMk id="653" creationId="{96E88F0B-F8D3-4EB9-82F8-920DF2A0D15F}"/>
          </ac:cxnSpMkLst>
        </pc:cxnChg>
        <pc:cxnChg chg="del">
          <ac:chgData name="nandita ghildyal" userId="e6b80a6c445563f8" providerId="LiveId" clId="{2C596B2F-ECDB-46F7-8767-E20BDFC00C5E}" dt="2023-11-18T04:13:52.267" v="1272" actId="478"/>
          <ac:cxnSpMkLst>
            <pc:docMk/>
            <pc:sldMk cId="1312573457" sldId="269"/>
            <ac:cxnSpMk id="655" creationId="{FC70A4EA-978C-45B1-8017-48C33D9B5651}"/>
          </ac:cxnSpMkLst>
        </pc:cxnChg>
      </pc:sldChg>
      <pc:sldChg chg="add del">
        <pc:chgData name="nandita ghildyal" userId="e6b80a6c445563f8" providerId="LiveId" clId="{2C596B2F-ECDB-46F7-8767-E20BDFC00C5E}" dt="2023-11-18T04:09:52.407" v="1243" actId="47"/>
        <pc:sldMkLst>
          <pc:docMk/>
          <pc:sldMk cId="1877591677" sldId="270"/>
        </pc:sldMkLst>
      </pc:sldChg>
      <pc:sldChg chg="add del">
        <pc:chgData name="nandita ghildyal" userId="e6b80a6c445563f8" providerId="LiveId" clId="{2C596B2F-ECDB-46F7-8767-E20BDFC00C5E}" dt="2023-11-18T04:09:51.801" v="1242" actId="47"/>
        <pc:sldMkLst>
          <pc:docMk/>
          <pc:sldMk cId="2069803008" sldId="271"/>
        </pc:sldMkLst>
      </pc:sldChg>
      <pc:sldChg chg="del">
        <pc:chgData name="nandita ghildyal" userId="e6b80a6c445563f8" providerId="LiveId" clId="{2C596B2F-ECDB-46F7-8767-E20BDFC00C5E}" dt="2023-11-18T04:09:29.831" v="1237" actId="47"/>
        <pc:sldMkLst>
          <pc:docMk/>
          <pc:sldMk cId="1467684788" sldId="272"/>
        </pc:sldMkLst>
      </pc:sldChg>
      <pc:sldChg chg="del">
        <pc:chgData name="nandita ghildyal" userId="e6b80a6c445563f8" providerId="LiveId" clId="{2C596B2F-ECDB-46F7-8767-E20BDFC00C5E}" dt="2023-11-18T04:09:29.614" v="1236" actId="47"/>
        <pc:sldMkLst>
          <pc:docMk/>
          <pc:sldMk cId="2981683180" sldId="273"/>
        </pc:sldMkLst>
      </pc:sldChg>
      <pc:sldChg chg="del">
        <pc:chgData name="nandita ghildyal" userId="e6b80a6c445563f8" providerId="LiveId" clId="{2C596B2F-ECDB-46F7-8767-E20BDFC00C5E}" dt="2023-11-18T04:09:29.281" v="1235" actId="47"/>
        <pc:sldMkLst>
          <pc:docMk/>
          <pc:sldMk cId="2946034355" sldId="274"/>
        </pc:sldMkLst>
      </pc:sldChg>
      <pc:sldChg chg="del">
        <pc:chgData name="nandita ghildyal" userId="e6b80a6c445563f8" providerId="LiveId" clId="{2C596B2F-ECDB-46F7-8767-E20BDFC00C5E}" dt="2023-11-18T04:09:28.503" v="1234" actId="47"/>
        <pc:sldMkLst>
          <pc:docMk/>
          <pc:sldMk cId="2806944598" sldId="275"/>
        </pc:sldMkLst>
      </pc:sldChg>
      <pc:sldChg chg="del">
        <pc:chgData name="nandita ghildyal" userId="e6b80a6c445563f8" providerId="LiveId" clId="{2C596B2F-ECDB-46F7-8767-E20BDFC00C5E}" dt="2023-11-18T04:10:02.521" v="1248" actId="47"/>
        <pc:sldMkLst>
          <pc:docMk/>
          <pc:sldMk cId="1250618105" sldId="2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33" y="1327759"/>
            <a:ext cx="8550393" cy="1237021"/>
          </a:xfrm>
        </p:spPr>
        <p:txBody>
          <a:bodyPr/>
          <a:lstStyle/>
          <a:p>
            <a:r>
              <a:rPr lang="en-IN" sz="4000" dirty="0"/>
              <a:t>I</a:t>
            </a:r>
            <a:r>
              <a:rPr lang="en-US" sz="4000" dirty="0"/>
              <a:t>DS Project Update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555748" cy="2861513"/>
          </a:xfrm>
        </p:spPr>
        <p:txBody>
          <a:bodyPr/>
          <a:lstStyle/>
          <a:p>
            <a:r>
              <a:rPr lang="en-US" b="0" i="0" dirty="0">
                <a:effectLst/>
                <a:latin typeface="Abadi Extra Light" panose="020F0502020204030204" pitchFamily="34" charset="0"/>
              </a:rPr>
              <a:t>Mansi </a:t>
            </a:r>
            <a:r>
              <a:rPr lang="en-US" b="0" i="0" dirty="0" err="1">
                <a:effectLst/>
                <a:latin typeface="Abadi Extra Light" panose="020F0502020204030204" pitchFamily="34" charset="0"/>
              </a:rPr>
              <a:t>Bhadresh</a:t>
            </a:r>
            <a:r>
              <a:rPr lang="en-US" b="0" i="0" dirty="0">
                <a:effectLst/>
                <a:latin typeface="Abadi Extra Light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Abadi Extra Light" panose="020F0502020204030204" pitchFamily="34" charset="0"/>
              </a:rPr>
              <a:t>Gopani</a:t>
            </a:r>
            <a:endParaRPr lang="en-US" dirty="0">
              <a:latin typeface="Abadi Extra Light" panose="020F0502020204030204" pitchFamily="34" charset="0"/>
            </a:endParaRPr>
          </a:p>
          <a:p>
            <a:r>
              <a:rPr lang="en-US" dirty="0">
                <a:latin typeface="Abadi Extra Light" panose="020F0502020204030204" pitchFamily="34" charset="0"/>
              </a:rPr>
              <a:t>Nandita Ghildyal</a:t>
            </a:r>
          </a:p>
          <a:p>
            <a:r>
              <a:rPr lang="en-US" b="0" i="0" dirty="0">
                <a:effectLst/>
                <a:latin typeface="Abadi Extra Light" panose="020F0502020204030204" pitchFamily="34" charset="0"/>
              </a:rPr>
              <a:t>Keerthi Krishna </a:t>
            </a:r>
            <a:r>
              <a:rPr lang="en-US" b="0" i="0" dirty="0" err="1">
                <a:effectLst/>
                <a:latin typeface="Abadi Extra Light" panose="020F0502020204030204" pitchFamily="34" charset="0"/>
              </a:rPr>
              <a:t>Aiyappan</a:t>
            </a:r>
            <a:endParaRPr lang="en-US" b="0" i="0" dirty="0">
              <a:effectLst/>
              <a:latin typeface="Abadi Extra Light" panose="020F0502020204030204" pitchFamily="34" charset="0"/>
            </a:endParaRPr>
          </a:p>
          <a:p>
            <a:r>
              <a:rPr lang="en-US" b="0" i="0" dirty="0">
                <a:effectLst/>
                <a:latin typeface="Abadi Extra Light" panose="020F0502020204030204" pitchFamily="34" charset="0"/>
              </a:rPr>
              <a:t>Janelle </a:t>
            </a:r>
            <a:r>
              <a:rPr lang="en-US" b="0" i="0" dirty="0" err="1">
                <a:effectLst/>
                <a:latin typeface="Abadi Extra Light" panose="020F0502020204030204" pitchFamily="34" charset="0"/>
              </a:rPr>
              <a:t>Bauske</a:t>
            </a:r>
            <a:endParaRPr lang="en-US" b="0" i="0" dirty="0">
              <a:effectLst/>
              <a:latin typeface="Abadi Extra Light" panose="020F0502020204030204" pitchFamily="34" charset="0"/>
            </a:endParaRPr>
          </a:p>
          <a:p>
            <a:r>
              <a:rPr lang="en-US" b="0" i="0" dirty="0" err="1">
                <a:effectLst/>
                <a:latin typeface="Abadi Extra Light" panose="020F0502020204030204" pitchFamily="34" charset="0"/>
              </a:rPr>
              <a:t>Nagul</a:t>
            </a:r>
            <a:r>
              <a:rPr lang="en-US" b="0" i="0" dirty="0">
                <a:effectLst/>
                <a:latin typeface="Abadi Extra Light" panose="020F0502020204030204" pitchFamily="34" charset="0"/>
              </a:rPr>
              <a:t> Pandian </a:t>
            </a:r>
            <a:r>
              <a:rPr lang="en-US" b="0" i="0" dirty="0" err="1">
                <a:effectLst/>
                <a:latin typeface="Abadi Extra Light" panose="020F0502020204030204" pitchFamily="34" charset="0"/>
              </a:rPr>
              <a:t>Chinnasamy</a:t>
            </a:r>
            <a:r>
              <a:rPr lang="en-US" b="0" i="0" dirty="0">
                <a:effectLst/>
                <a:latin typeface="Abadi Extra Light" panose="020F0502020204030204" pitchFamily="34" charset="0"/>
              </a:rPr>
              <a:t> Ramkuma</a:t>
            </a:r>
            <a:r>
              <a:rPr lang="en-US" dirty="0">
                <a:latin typeface="Abadi Extra Light" panose="020F0502020204030204" pitchFamily="34" charset="0"/>
              </a:rPr>
              <a:t>r</a:t>
            </a:r>
          </a:p>
          <a:p>
            <a:r>
              <a:rPr lang="en-US" dirty="0"/>
              <a:t>​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4129219-C6FF-E20D-C868-019BEE6A5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92" b="1092"/>
          <a:stretch/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828905"/>
            <a:ext cx="4919354" cy="667498"/>
          </a:xfrm>
        </p:spPr>
        <p:txBody>
          <a:bodyPr/>
          <a:lstStyle/>
          <a:p>
            <a:r>
              <a:rPr lang="en-IN" sz="3200" dirty="0"/>
              <a:t>Our G</a:t>
            </a:r>
            <a:r>
              <a:rPr lang="en-US" sz="3200" dirty="0" err="1"/>
              <a:t>oal</a:t>
            </a:r>
            <a:endParaRPr lang="en-US" sz="3200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728852"/>
            <a:ext cx="6145885" cy="2279622"/>
          </a:xfrm>
        </p:spPr>
        <p:txBody>
          <a:bodyPr/>
          <a:lstStyle/>
          <a:p>
            <a:r>
              <a:rPr lang="en-IN" sz="1800" dirty="0"/>
              <a:t>Predict energy usage with changing temperatures and find actionable insights to reduce energy costs</a:t>
            </a:r>
            <a:endParaRPr lang="en-US" sz="1800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IN" dirty="0"/>
              <a:t>Week 1 update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786D5FD-40CE-F16E-5A1C-BBE9E8EB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51092"/>
              </p:ext>
            </p:extLst>
          </p:nvPr>
        </p:nvGraphicFramePr>
        <p:xfrm>
          <a:off x="965511" y="1829318"/>
          <a:ext cx="9752108" cy="321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047">
                  <a:extLst>
                    <a:ext uri="{9D8B030D-6E8A-4147-A177-3AD203B41FA5}">
                      <a16:colId xmlns:a16="http://schemas.microsoft.com/office/drawing/2014/main" val="381466371"/>
                    </a:ext>
                  </a:extLst>
                </a:gridCol>
                <a:gridCol w="6943061">
                  <a:extLst>
                    <a:ext uri="{9D8B030D-6E8A-4147-A177-3AD203B41FA5}">
                      <a16:colId xmlns:a16="http://schemas.microsoft.com/office/drawing/2014/main" val="2637724621"/>
                    </a:ext>
                  </a:extLst>
                </a:gridCol>
              </a:tblGrid>
              <a:tr h="535086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68684"/>
                  </a:ext>
                </a:extLst>
              </a:tr>
              <a:tr h="53508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+mn-lt"/>
                        </a:rPr>
                        <a:t>Keerthi Krishna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Worked on EDA for Energy Dataset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37631"/>
                  </a:ext>
                </a:extLst>
              </a:tr>
              <a:tr h="53508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+mn-lt"/>
                        </a:rPr>
                        <a:t>Nandita Ghildyal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Worked on EDA for Housing Dataset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1147"/>
                  </a:ext>
                </a:extLst>
              </a:tr>
              <a:tr h="535086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+mn-lt"/>
                        </a:rPr>
                        <a:t>Janelle </a:t>
                      </a:r>
                      <a:r>
                        <a:rPr lang="en-IN" sz="1800" dirty="0" err="1">
                          <a:latin typeface="+mn-lt"/>
                        </a:rPr>
                        <a:t>Bauske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Worked on Visualizations and anomalies for Housing Dataset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03161"/>
                  </a:ext>
                </a:extLst>
              </a:tr>
              <a:tr h="535086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effectLst/>
                          <a:latin typeface="+mn-lt"/>
                        </a:rPr>
                        <a:t>Nagul</a:t>
                      </a:r>
                      <a:r>
                        <a:rPr lang="en-US" sz="1800" b="0" i="0" dirty="0">
                          <a:effectLst/>
                          <a:latin typeface="+mn-lt"/>
                        </a:rPr>
                        <a:t> Pandian 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Worked on EDA for Weather Dataset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616330"/>
                  </a:ext>
                </a:extLst>
              </a:tr>
              <a:tr h="535086">
                <a:tc>
                  <a:txBody>
                    <a:bodyPr/>
                    <a:lstStyle/>
                    <a:p>
                      <a:r>
                        <a:rPr lang="en-IN" dirty="0">
                          <a:latin typeface="+mn-lt"/>
                        </a:rPr>
                        <a:t>Mansi </a:t>
                      </a:r>
                      <a:r>
                        <a:rPr lang="en-IN" dirty="0" err="1">
                          <a:latin typeface="+mn-lt"/>
                        </a:rPr>
                        <a:t>Bhadresh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Looked for anomalies in Energy and Weather Datasets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1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IN" dirty="0"/>
              <a:t>Tasks at hand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786D5FD-40CE-F16E-5A1C-BBE9E8EBE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75165"/>
              </p:ext>
            </p:extLst>
          </p:nvPr>
        </p:nvGraphicFramePr>
        <p:xfrm>
          <a:off x="735981" y="1839951"/>
          <a:ext cx="10337180" cy="297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358">
                  <a:extLst>
                    <a:ext uri="{9D8B030D-6E8A-4147-A177-3AD203B41FA5}">
                      <a16:colId xmlns:a16="http://schemas.microsoft.com/office/drawing/2014/main" val="381466371"/>
                    </a:ext>
                  </a:extLst>
                </a:gridCol>
                <a:gridCol w="7205822">
                  <a:extLst>
                    <a:ext uri="{9D8B030D-6E8A-4147-A177-3AD203B41FA5}">
                      <a16:colId xmlns:a16="http://schemas.microsoft.com/office/drawing/2014/main" val="2637724621"/>
                    </a:ext>
                  </a:extLst>
                </a:gridCol>
              </a:tblGrid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68684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Exploratory Data Analysis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Explore individual data sets and look for anomalies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37631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Clean and Merge Data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Clean the dataset and merge them as required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1147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Pick Variables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Pick explanatory and dependent variables for the model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03161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Explore Different Models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Find models appropriate for the prediction problem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616330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Test Models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various models for accuracy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9760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Create UI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the front end and pipeline the code to it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0593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Test the Application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application for ease of use or any bugs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4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IN" dirty="0"/>
              <a:t>One Month Plan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786D5FD-40CE-F16E-5A1C-BBE9E8EBEDF8}"/>
              </a:ext>
            </a:extLst>
          </p:cNvPr>
          <p:cNvGraphicFramePr>
            <a:graphicFrameLocks noGrp="1"/>
          </p:cNvGraphicFramePr>
          <p:nvPr/>
        </p:nvGraphicFramePr>
        <p:xfrm>
          <a:off x="735981" y="1839951"/>
          <a:ext cx="10337181" cy="297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559">
                  <a:extLst>
                    <a:ext uri="{9D8B030D-6E8A-4147-A177-3AD203B41FA5}">
                      <a16:colId xmlns:a16="http://schemas.microsoft.com/office/drawing/2014/main" val="381466371"/>
                    </a:ext>
                  </a:extLst>
                </a:gridCol>
                <a:gridCol w="3254605">
                  <a:extLst>
                    <a:ext uri="{9D8B030D-6E8A-4147-A177-3AD203B41FA5}">
                      <a16:colId xmlns:a16="http://schemas.microsoft.com/office/drawing/2014/main" val="2637724621"/>
                    </a:ext>
                  </a:extLst>
                </a:gridCol>
                <a:gridCol w="4246017">
                  <a:extLst>
                    <a:ext uri="{9D8B030D-6E8A-4147-A177-3AD203B41FA5}">
                      <a16:colId xmlns:a16="http://schemas.microsoft.com/office/drawing/2014/main" val="3489785826"/>
                    </a:ext>
                  </a:extLst>
                </a:gridCol>
              </a:tblGrid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Task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Timeline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68684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Exploratory Data Analysis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 going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37631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Clean and Merge Data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On going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1147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Pick Variables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On going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03161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Explore Different Models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Week-3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Yet to start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616330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Test Models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Yet to start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919760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Create UI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Yet to start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0593"/>
                  </a:ext>
                </a:extLst>
              </a:tr>
              <a:tr h="371589">
                <a:tc>
                  <a:txBody>
                    <a:bodyPr/>
                    <a:lstStyle/>
                    <a:p>
                      <a:r>
                        <a:rPr lang="en-IN" dirty="0"/>
                        <a:t>Test the Application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Week-4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Yet to start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745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44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276</TotalTime>
  <Words>240</Words>
  <Application>Microsoft Office PowerPoint</Application>
  <PresentationFormat>Widescreen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Abadi Extra Light</vt:lpstr>
      <vt:lpstr>Arial</vt:lpstr>
      <vt:lpstr>Calibri</vt:lpstr>
      <vt:lpstr>Century Gothic Bold</vt:lpstr>
      <vt:lpstr>Courier New</vt:lpstr>
      <vt:lpstr>Daytona Pro Light</vt:lpstr>
      <vt:lpstr>Office Theme</vt:lpstr>
      <vt:lpstr>IDS Project Update</vt:lpstr>
      <vt:lpstr>Team members</vt:lpstr>
      <vt:lpstr>Our Goal</vt:lpstr>
      <vt:lpstr>Week 1 update</vt:lpstr>
      <vt:lpstr>Project Plan</vt:lpstr>
      <vt:lpstr>Tasks at hand</vt:lpstr>
      <vt:lpstr>One Month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nandita ghildyal</dc:creator>
  <cp:lastModifiedBy>nandita ghildyal</cp:lastModifiedBy>
  <cp:revision>1</cp:revision>
  <dcterms:created xsi:type="dcterms:W3CDTF">2023-11-17T23:48:09Z</dcterms:created>
  <dcterms:modified xsi:type="dcterms:W3CDTF">2023-11-18T04:27:59Z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